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4/controller/BaseController.txt" TargetMode="External"/><Relationship Id="rId13" Type="http://schemas.openxmlformats.org/officeDocument/2006/relationships/hyperlink" Target="https://github.com/soyuztechnologies/Corporate_Full_Stack_Training/blob/master/Day%204/formatter.txt" TargetMode="External"/><Relationship Id="rId18" Type="http://schemas.openxmlformats.org/officeDocument/2006/relationships/image" Target="../media/image23.jpeg"/><Relationship Id="rId3" Type="http://schemas.openxmlformats.org/officeDocument/2006/relationships/hyperlink" Target="https://github.com/soyuztechnologies/Corporate_Full_Stack_Training/blob/master/Day%204/view/App.view.txt" TargetMode="External"/><Relationship Id="rId7" Type="http://schemas.openxmlformats.org/officeDocument/2006/relationships/hyperlink" Target="https://github.com/soyuztechnologies/Corporate_Full_Stack_Training/blob/master/Day%204/view/View2.view.txt" TargetMode="External"/><Relationship Id="rId12" Type="http://schemas.openxmlformats.org/officeDocument/2006/relationships/hyperlink" Target="https://github.com/soyuztechnologies/Corporate_Full_Stack_Training/blob/master/Day%204/view/Empty.view.txt" TargetMode="External"/><Relationship Id="rId1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4/controller/App.controller.txt" TargetMode="External"/><Relationship Id="rId16" Type="http://schemas.openxmlformats.org/officeDocument/2006/relationships/hyperlink" Target="https://github.com/soyuztechnologies/Corporate_Full_Stack_Training/blob/master/Day%204/Componen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4/controller/View2.controller.txt" TargetMode="External"/><Relationship Id="rId11" Type="http://schemas.openxmlformats.org/officeDocument/2006/relationships/hyperlink" Target="https://github.com/soyuztechnologies/Corporate_Full_Stack_Training/blob/master/Day%204/controller/Empty.controller.txt" TargetMode="External"/><Relationship Id="rId5" Type="http://schemas.openxmlformats.org/officeDocument/2006/relationships/hyperlink" Target="https://github.com/soyuztechnologies/Corporate_Full_Stack_Training/blob/master/Day%204/view/View1.view.txt" TargetMode="External"/><Relationship Id="rId15" Type="http://schemas.openxmlformats.org/officeDocument/2006/relationships/hyperlink" Target="https://github.com/soyuztechnologies/Corporate_Full_Stack_Training/blob/master/Day%204/i18n/i18n.txt" TargetMode="External"/><Relationship Id="rId10" Type="http://schemas.openxmlformats.org/officeDocument/2006/relationships/hyperlink" Target="https://github.com/soyuztechnologies/Corporate_Full_Stack_Training/blob/master/Day%204/models/model.txt" TargetMode="External"/><Relationship Id="rId4" Type="http://schemas.openxmlformats.org/officeDocument/2006/relationships/hyperlink" Target="https://github.com/soyuztechnologies/Corporate_Full_Stack_Training/blob/master/Day%204/controller/View1.controller.txt" TargetMode="External"/><Relationship Id="rId9" Type="http://schemas.openxmlformats.org/officeDocument/2006/relationships/hyperlink" Target="https://github.com/soyuztechnologies/Corporate_Full_Stack_Training/blob/master/Day%204/models/mockdata/demoData.txt" TargetMode="External"/><Relationship Id="rId14" Type="http://schemas.openxmlformats.org/officeDocument/2006/relationships/hyperlink" Target="https://github.com/soyuztechnologies/Corporate_Full_Stack_Training/blob/master/Day%204/manifest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2.png"/><Relationship Id="rId4" Type="http://schemas.openxmlformats.org/officeDocument/2006/relationships/image" Target="../media/image28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</a:t>
            </a:r>
            <a:r>
              <a:rPr lang="en-US" dirty="0" err="1">
                <a:solidFill>
                  <a:srgbClr val="32363A"/>
                </a:solidFill>
                <a:latin typeface="Calibri (Body)"/>
              </a:rPr>
              <a:t>sap.m.MessageBox</a:t>
            </a:r>
            <a:r>
              <a:rPr lang="en-US" dirty="0">
                <a:solidFill>
                  <a:srgbClr val="32363A"/>
                </a:solidFill>
                <a:latin typeface="Calibri (Body)"/>
              </a:rPr>
              <a:t>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contentWIdth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and/or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contentHeight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Table Fragment for show all details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moreInfo Fragment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Controller file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Update XML file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Calibri (Body)"/>
              </a:rPr>
              <a:t>oRm</a:t>
            </a:r>
            <a:r>
              <a:rPr lang="en-US" sz="1800" dirty="0">
                <a:solidFill>
                  <a:srgbClr val="333333"/>
                </a:solidFill>
                <a:latin typeface="Calibri (Body)"/>
              </a:rPr>
              <a:t>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</a:t>
            </a:r>
            <a:r>
              <a:rPr lang="en-US" dirty="0" err="1"/>
              <a:t>oContol</a:t>
            </a:r>
            <a:r>
              <a:rPr lang="en-US" dirty="0"/>
              <a:t>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sz="2200" dirty="0"/>
              <a:t>Design a SAP Fiori Master-Detail Application.</a:t>
            </a:r>
          </a:p>
          <a:p>
            <a:pPr marL="0" indent="0" algn="just">
              <a:buNone/>
            </a:pPr>
            <a:r>
              <a:rPr lang="en-US" sz="1900" dirty="0"/>
              <a:t>1. Creating a App Controller and view.</a:t>
            </a:r>
          </a:p>
          <a:p>
            <a:pPr marL="457200" lvl="1" indent="0" algn="just">
              <a:buNone/>
            </a:pPr>
            <a:r>
              <a:rPr lang="en-US" sz="1900" dirty="0">
                <a:hlinkClick r:id="rId2"/>
              </a:rPr>
              <a:t>1.1 Create a App Controller</a:t>
            </a:r>
            <a:endParaRPr lang="en-US" sz="1900" dirty="0"/>
          </a:p>
          <a:p>
            <a:pPr marL="457200" lvl="1" indent="0" algn="just">
              <a:buNone/>
            </a:pPr>
            <a:r>
              <a:rPr lang="en-US" sz="1900" dirty="0">
                <a:hlinkClick r:id="rId3"/>
              </a:rPr>
              <a:t>1.2 Create a App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2. Creating a Master and Detail Controllers and Views.</a:t>
            </a:r>
          </a:p>
          <a:p>
            <a:pPr marL="0" indent="0" algn="just">
              <a:buNone/>
            </a:pPr>
            <a:r>
              <a:rPr lang="en-US" sz="1900" dirty="0"/>
              <a:t>        </a:t>
            </a:r>
            <a:r>
              <a:rPr lang="en-US" sz="1900" dirty="0">
                <a:hlinkClick r:id="rId4"/>
              </a:rPr>
              <a:t>  2.1  Create a Master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5"/>
              </a:rPr>
              <a:t>2.2  Create Master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6"/>
              </a:rPr>
              <a:t>2.3  Create a Detail Controller  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7"/>
              </a:rPr>
              <a:t>2.4  Create Detail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3. </a:t>
            </a:r>
            <a:r>
              <a:rPr lang="en-US" sz="1900" dirty="0">
                <a:hlinkClick r:id="rId8"/>
              </a:rPr>
              <a:t>Create a BaseController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4. Add Model 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9"/>
              </a:rPr>
              <a:t>4.1 Add Demo data in json format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0"/>
              </a:rPr>
              <a:t>4.2 Create a model.js 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5. Create Empty Controller and View</a:t>
            </a:r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1"/>
              </a:rPr>
              <a:t>5.1 Create a Empty Controller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          </a:t>
            </a:r>
            <a:r>
              <a:rPr lang="en-US" sz="1900" dirty="0">
                <a:hlinkClick r:id="rId12"/>
              </a:rPr>
              <a:t>5.2 Create a Empty View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6. </a:t>
            </a:r>
            <a:r>
              <a:rPr lang="en-US" sz="1900" dirty="0">
                <a:hlinkClick r:id="rId13"/>
              </a:rPr>
              <a:t>Create a Formatter in util folder</a:t>
            </a:r>
            <a:r>
              <a:rPr lang="en-US" sz="1900" dirty="0"/>
              <a:t> </a:t>
            </a:r>
          </a:p>
          <a:p>
            <a:pPr marL="0" indent="0" algn="just">
              <a:buNone/>
            </a:pPr>
            <a:r>
              <a:rPr lang="en-US" sz="1900" dirty="0"/>
              <a:t>7. </a:t>
            </a:r>
            <a:r>
              <a:rPr lang="en-US" sz="1900" dirty="0">
                <a:hlinkClick r:id="rId14"/>
              </a:rPr>
              <a:t>Configuration of manifest for master detail and all files.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8</a:t>
            </a:r>
            <a:r>
              <a:rPr lang="en-US" sz="1900" dirty="0">
                <a:hlinkClick r:id="rId15"/>
              </a:rPr>
              <a:t>.  Add i18n file.</a:t>
            </a: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9. </a:t>
            </a:r>
            <a:r>
              <a:rPr lang="en-US" sz="1900" dirty="0">
                <a:hlinkClick r:id="rId16"/>
              </a:rPr>
              <a:t>Configuring master to detail navigation in master controller Upload Component.js file</a:t>
            </a:r>
            <a:endParaRPr lang="en-US" sz="19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7" name="Picture 2" descr="Free Vector | Professional programmer engineer writing code">
            <a:extLst>
              <a:ext uri="{FF2B5EF4-FFF2-40B4-BE49-F238E27FC236}">
                <a16:creationId xmlns:a16="http://schemas.microsoft.com/office/drawing/2014/main" id="{FE286414-7D9B-4FEC-B02F-036DBD9A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53" y="881163"/>
            <a:ext cx="4470952" cy="43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sap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 </a:t>
            </a:r>
          </a:p>
          <a:p>
            <a:pPr marL="342900" indent="-342900" algn="just">
              <a:buAutoNum type="arabicPeriod"/>
            </a:pPr>
            <a:r>
              <a:rPr lang="en-US" sz="1800" dirty="0"/>
              <a:t>Load a xml fragment in View2.view.xml </a:t>
            </a:r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9148</TotalTime>
  <Words>1506</Words>
  <Application>Microsoft Office PowerPoint</Application>
  <PresentationFormat>Widescreen</PresentationFormat>
  <Paragraphs>251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738</cp:revision>
  <dcterms:created xsi:type="dcterms:W3CDTF">2016-07-10T03:33:26Z</dcterms:created>
  <dcterms:modified xsi:type="dcterms:W3CDTF">2021-05-19T05:37:59Z</dcterms:modified>
</cp:coreProperties>
</file>